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0"/>
  </p:notesMasterIdLst>
  <p:sldIdLst>
    <p:sldId id="1173" r:id="rId3"/>
    <p:sldId id="1090" r:id="rId4"/>
    <p:sldId id="1041" r:id="rId5"/>
    <p:sldId id="1042" r:id="rId6"/>
    <p:sldId id="1043" r:id="rId7"/>
    <p:sldId id="1172" r:id="rId8"/>
    <p:sldId id="1044" r:id="rId9"/>
    <p:sldId id="1088" r:id="rId10"/>
    <p:sldId id="1045" r:id="rId11"/>
    <p:sldId id="1046" r:id="rId12"/>
    <p:sldId id="1087" r:id="rId13"/>
    <p:sldId id="1080" r:id="rId14"/>
    <p:sldId id="1047" r:id="rId15"/>
    <p:sldId id="1048" r:id="rId16"/>
    <p:sldId id="1051" r:id="rId17"/>
    <p:sldId id="1030" r:id="rId18"/>
    <p:sldId id="1023" r:id="rId19"/>
    <p:sldId id="1026" r:id="rId20"/>
    <p:sldId id="1058" r:id="rId21"/>
    <p:sldId id="1057" r:id="rId22"/>
    <p:sldId id="1167" r:id="rId23"/>
    <p:sldId id="1089" r:id="rId24"/>
    <p:sldId id="1060" r:id="rId25"/>
    <p:sldId id="1063" r:id="rId26"/>
    <p:sldId id="1062" r:id="rId27"/>
    <p:sldId id="1064" r:id="rId28"/>
    <p:sldId id="1079" r:id="rId29"/>
    <p:sldId id="1065" r:id="rId30"/>
    <p:sldId id="1067" r:id="rId31"/>
    <p:sldId id="1076" r:id="rId32"/>
    <p:sldId id="1077" r:id="rId33"/>
    <p:sldId id="1074" r:id="rId34"/>
    <p:sldId id="1082" r:id="rId35"/>
    <p:sldId id="1083" r:id="rId36"/>
    <p:sldId id="1084" r:id="rId37"/>
    <p:sldId id="1086" r:id="rId38"/>
    <p:sldId id="105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C7A90-88F2-4053-834F-EA153DF286F5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77DF6-5479-4770-A9DC-1708DAAEA9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5556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BD2A9-5C61-A230-22E2-D636192AD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A0B5D3-4EC4-C795-CC65-FDB79F72B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289D3-6F52-3F58-F0EC-0F0C7BB8A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E2653-BAC6-8147-3B37-20F55DB43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CFDBD-40C7-4A53-8F94-21073011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0022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D7FD-351F-5F2F-FB3D-BF31F5F9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7BBF9-6B92-152E-F161-37A76296B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5D7C8-FF7B-C573-4C94-8B3CA128C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DBA45-CF78-B963-6C65-71AD9238A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5817E-C571-C977-F64F-E864DC7D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747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0D687-E30A-C4C2-1936-7F74B56E5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B92DA-8547-87E1-27B0-32882CAB0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D58C3-E850-349E-7C25-F5E073A4F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F5ABE-AFD7-A338-F271-A74AF72A3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83313-BF6E-6B4E-F80D-79811BF1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892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F746-CD15-FD49-1BE5-D42DCA40C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92193-B448-C1ED-AD01-7BB3F5C55C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D865E-FEC2-AD79-C7F0-FB7807E57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2CDFB4-2FBC-145F-68F1-4634A37B7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7CB16-83D1-E92A-F688-AB246672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252F6-5967-B732-40DE-6BFC499A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99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92B34-002E-22A4-7E89-452E7E63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A9A521-466B-E132-EB64-9B5EDD77A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67D8E-F127-91EA-159C-0FB251A65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B5859D-CF34-E3A1-E0C0-A294594E5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BF884A-7E2F-80B4-89FC-86EB7011A9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5E4165-E1F5-5B83-0FFC-590CD95B0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7824B-8D24-D9E7-915D-CF77B8CC0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760743-01FB-9BBB-BEB9-6F0287A22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3924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B73B2-675B-2201-0441-2C19AFC9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E5B937-535F-B09C-2C7E-FDC714B63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E9CBF-97DB-50ED-E8D6-AD11A0337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6027BA-CA6F-A556-A0FD-BADFA8CC1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962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8D8F44-302E-3D4D-DC94-934CF8098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3790FB-0E68-B355-A8E4-655C16B60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41AA6-0765-7A3A-5F45-2686BC53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060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EA04C-9EE4-8E03-D331-CDFC5114A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317F3-A9A7-D33C-B401-E22CCD2BE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3F629-AA44-7711-074C-0CE392082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977E2-E2C5-549A-9EE9-669A69441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675FC-42C6-9F2F-8DFA-622FCCDB3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651F8F-925A-FDD3-2D51-DE77AC8CE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247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4544D-24FD-C91E-7FCE-AA0969786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D03E26-93A5-D3FD-D086-12390A1DE1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248FB-3315-2D4F-6402-67642F90A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78BFB-F698-A33F-009F-BF7FD0514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CDEF0-F4B6-3BAE-F6D7-EEC8E8278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95ABE-85D0-2008-D940-4C7A83D95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0507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8CDE-0055-8B71-DDAF-F1BF65F3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C4F45-975C-3571-3578-2681E9CD3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31F14-A259-67D0-2507-E4F64F8E8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239A5-DB46-26A8-1A9C-C7336D7E6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619FF-3CA9-A78C-0584-A8FDDFD43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2646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98E202-0AF6-457D-2974-52249805A3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6FA7E-2CA8-F19A-4DBB-E31B6C6DB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FBA9F-61AD-DF6E-702E-BAD2417D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162D5-6C84-C3CD-7283-7DECD14A5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75F7B-3F00-B746-3BEB-1ACC9F496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8594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120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754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FC61-6C4E-49D7-855E-63B80FEEBF46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7A61D-9502-4F77-A189-6D7D561E3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773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BD2A9-5C61-A230-22E2-D636192AD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A0B5D3-4EC4-C795-CC65-FDB79F72B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289D3-6F52-3F58-F0EC-0F0C7BB8A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E2653-BAC6-8147-3B37-20F55DB43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CFDBD-40C7-4A53-8F94-21073011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448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FC2ABD-0395-243D-FEC5-397D0CBD3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6A855-916B-B0B2-4B08-EFBC62229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9A413-82C7-A032-D14C-83F9830A61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366F85-30F2-4423-A6CF-62F6F35F033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73636-497C-FFE5-6AE2-07A2B8403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BCE3D-3770-1E82-642F-B7870A5366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CA3D02-2C09-4F37-9BFE-8617B7C8CF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195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387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B3F17E-23AB-07B7-A403-632D384FC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55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373AD5-9F22-90F8-F589-2BC9BE86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7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83"/>
    </mc:Choice>
    <mc:Fallback xmlns="">
      <p:transition spd="slow" advTm="1788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3602B7-77B9-B114-B7F9-05CB76D75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6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94"/>
    </mc:Choice>
    <mc:Fallback xmlns="">
      <p:transition spd="slow" advTm="5769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034922-E7A0-5363-D592-BE2CF7634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1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52"/>
    </mc:Choice>
    <mc:Fallback xmlns="">
      <p:transition spd="slow" advTm="8555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4C3F91-906B-0F75-2312-5FAC5821A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3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294"/>
    </mc:Choice>
    <mc:Fallback xmlns="">
      <p:transition spd="slow" advTm="11429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96BF-8F30-7A1D-1573-758D2380B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A86C22-B852-CFE5-3A4C-99CC5E284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A680B4-00CC-EC76-81DF-487C1BEDB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994"/>
    </mc:Choice>
    <mc:Fallback xmlns="">
      <p:transition spd="slow" advTm="12299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46AFF8-68BD-E487-0E8F-55BA695EC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0DB843-098C-0F57-CB2D-351F992ED5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1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2"/>
    </mc:Choice>
    <mc:Fallback xmlns="">
      <p:transition spd="slow" advTm="834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D56B8C-D0F1-31F3-73C4-22A62426A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1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190"/>
    </mc:Choice>
    <mc:Fallback xmlns="">
      <p:transition spd="slow" advTm="5519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44A7A4-E4DA-BB36-0DE9-E8AF8E0B1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5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589"/>
    </mc:Choice>
    <mc:Fallback xmlns="">
      <p:transition spd="slow" advTm="21158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A48F4-5E39-4F5B-27D0-92F099243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A1601A-0B5E-48AD-7C95-110BC94B3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1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01"/>
    </mc:Choice>
    <mc:Fallback xmlns="">
      <p:transition spd="slow" advTm="8220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92B0E0-93BA-F293-5FD1-F17C9A038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2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85"/>
    </mc:Choice>
    <mc:Fallback xmlns="">
      <p:transition spd="slow" advTm="15008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0057F5-76E8-BD7F-333A-12CFC39D1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9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158"/>
    </mc:Choice>
    <mc:Fallback xmlns="">
      <p:transition spd="slow" advTm="8915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CE834D-B0D6-63A1-CAA6-FDEF2960F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1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438"/>
    </mc:Choice>
    <mc:Fallback xmlns="">
      <p:transition spd="slow" advTm="11343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CD08DA-BA0C-EC27-C7E6-793ADC1F6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5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455"/>
    </mc:Choice>
    <mc:Fallback xmlns="">
      <p:transition spd="slow" advTm="79455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F1D2B2-BBBE-35A4-0A7B-392B1A2D7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724"/>
    </mc:Choice>
    <mc:Fallback xmlns="">
      <p:transition spd="slow" advTm="9572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F95C8F-162C-20EF-D1DB-5344C20DD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3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90"/>
    </mc:Choice>
    <mc:Fallback xmlns="">
      <p:transition spd="slow" advTm="1129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FDBCB2-E472-F4D2-8642-8E2C46ADA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2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393"/>
    </mc:Choice>
    <mc:Fallback xmlns="">
      <p:transition spd="slow" advTm="25339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2A889F-5235-C9F0-447E-845F7A381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2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566"/>
    </mc:Choice>
    <mc:Fallback xmlns="">
      <p:transition spd="slow" advTm="121566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4F2D6C-EA03-1BE3-5A14-B3B4A941D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26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5849B6-5DE7-4FA5-06D6-C6FAB30C9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5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352"/>
    </mc:Choice>
    <mc:Fallback xmlns="">
      <p:transition spd="slow" advTm="11535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6B043E-4F4E-2377-9037-ED5CB1F35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6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62"/>
    </mc:Choice>
    <mc:Fallback xmlns="">
      <p:transition spd="slow" advTm="4116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E844BC-6822-DF8B-DB7C-F87F30E5A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1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9"/>
    </mc:Choice>
    <mc:Fallback xmlns="">
      <p:transition spd="slow" advTm="3399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9F8088-5BCE-7F81-AFD1-FA5E99EC3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3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96"/>
    </mc:Choice>
    <mc:Fallback xmlns="">
      <p:transition spd="slow" advTm="31696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AAABB5-7816-6C95-539C-14B3EE074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482077-6464-B100-0320-ED8EBF46B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7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419"/>
    </mc:Choice>
    <mc:Fallback xmlns="">
      <p:transition spd="slow" advTm="89419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48011C-4BAA-0EC7-664E-53AE57D9F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6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127"/>
    </mc:Choice>
    <mc:Fallback xmlns="">
      <p:transition spd="slow" advTm="209127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C5AC09E-AF8B-42B6-C46A-D50FC938A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6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894"/>
    </mc:Choice>
    <mc:Fallback xmlns="">
      <p:transition spd="slow" advTm="70894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19493-0EA3-5346-24BC-129B66CEA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7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330"/>
    </mc:Choice>
    <mc:Fallback xmlns="">
      <p:transition spd="slow" advTm="11333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927F8-CC01-4CCB-C459-F47FB05EE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0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98"/>
    </mc:Choice>
    <mc:Fallback xmlns="">
      <p:transition spd="slow" advTm="17698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7D7A66-D306-0094-73B2-9867A1A18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8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84"/>
    </mc:Choice>
    <mc:Fallback xmlns="">
      <p:transition spd="slow" advTm="118284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C5D5D-B2F4-99A4-E5CA-72CD8B8D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89EA07-2958-4E44-6E6E-F73A6964A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3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908"/>
    </mc:Choice>
    <mc:Fallback xmlns="">
      <p:transition spd="slow" advTm="65908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EC80D-D19C-6363-FD3B-04B2A0CBB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87B29-BB34-7F21-4DF4-BF10F048C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4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99"/>
    </mc:Choice>
    <mc:Fallback xmlns="">
      <p:transition spd="slow" advTm="111699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B291B-6100-2D45-B4E8-A7D4BFFD7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816DA8-ED2A-0905-BE67-0554ECB67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315"/>
    </mc:Choice>
    <mc:Fallback xmlns="">
      <p:transition spd="slow" advTm="81315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98FB5D-4A4D-5B28-72AA-4420181C1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3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374"/>
    </mc:Choice>
    <mc:Fallback xmlns="">
      <p:transition spd="slow" advTm="47374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3CDD96-EF5B-53D6-4033-41567EE81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6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838"/>
    </mc:Choice>
    <mc:Fallback xmlns="">
      <p:transition spd="slow" advTm="127838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6EC4AC-BBAF-B016-79C6-C6CEB1853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1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552"/>
    </mc:Choice>
    <mc:Fallback xmlns="">
      <p:transition spd="slow" advTm="95552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40876B-E0DC-B1AE-055A-F79D96C61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9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238"/>
    </mc:Choice>
    <mc:Fallback xmlns="">
      <p:transition spd="slow" advTm="128238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8ED232-946B-964A-82AB-966C7DB57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0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044"/>
    </mc:Choice>
    <mc:Fallback xmlns="">
      <p:transition spd="slow" advTm="65044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3422</TotalTime>
  <Words>0</Words>
  <Application>Microsoft Office PowerPoint</Application>
  <PresentationFormat>Widescreen</PresentationFormat>
  <Paragraphs>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Aptos</vt:lpstr>
      <vt:lpstr>Aptos Display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rajeev kharyal</dc:creator>
  <cp:lastModifiedBy>rajeev kharyal</cp:lastModifiedBy>
  <cp:revision>253</cp:revision>
  <dcterms:created xsi:type="dcterms:W3CDTF">2026-08-13T06:07:33Z</dcterms:created>
  <dcterms:modified xsi:type="dcterms:W3CDTF">2026-10-26T05:22:35Z</dcterms:modified>
</cp:coreProperties>
</file>